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8E0-9E3B-404C-BA0B-37FB35DEE5DA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E814-ED22-4C58-A6B8-FA537145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8E0-9E3B-404C-BA0B-37FB35DEE5DA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E814-ED22-4C58-A6B8-FA537145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8E0-9E3B-404C-BA0B-37FB35DEE5DA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E814-ED22-4C58-A6B8-FA537145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8E0-9E3B-404C-BA0B-37FB35DEE5DA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E814-ED22-4C58-A6B8-FA537145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8E0-9E3B-404C-BA0B-37FB35DEE5DA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E814-ED22-4C58-A6B8-FA537145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8E0-9E3B-404C-BA0B-37FB35DEE5DA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E814-ED22-4C58-A6B8-FA537145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8E0-9E3B-404C-BA0B-37FB35DEE5DA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E814-ED22-4C58-A6B8-FA537145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8E0-9E3B-404C-BA0B-37FB35DEE5DA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E814-ED22-4C58-A6B8-FA537145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8E0-9E3B-404C-BA0B-37FB35DEE5DA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E814-ED22-4C58-A6B8-FA537145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8E0-9E3B-404C-BA0B-37FB35DEE5DA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E814-ED22-4C58-A6B8-FA537145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8E0-9E3B-404C-BA0B-37FB35DEE5DA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E814-ED22-4C58-A6B8-FA537145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0B8E0-9E3B-404C-BA0B-37FB35DEE5DA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5E814-ED22-4C58-A6B8-FA537145A4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NAYANA PERERA</dc:creator>
  <cp:lastModifiedBy>NAYANA PERERA</cp:lastModifiedBy>
  <cp:revision>7</cp:revision>
  <dcterms:created xsi:type="dcterms:W3CDTF">2016-03-05T10:34:27Z</dcterms:created>
  <dcterms:modified xsi:type="dcterms:W3CDTF">2016-03-05T11:11:28Z</dcterms:modified>
</cp:coreProperties>
</file>